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slide" Target="../slides/slide3.xml"/><Relationship Id="rId1" Type="http://schemas.openxmlformats.org/officeDocument/2006/relationships/slide" Target="../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63F710-2D79-4869-AAB1-6232ADDC310C}" type="doc">
      <dgm:prSet loTypeId="urn:microsoft.com/office/officeart/2005/8/layout/radial5" loCatId="cycle" qsTypeId="urn:microsoft.com/office/officeart/2005/8/quickstyle/3d1" qsCatId="3D" csTypeId="urn:microsoft.com/office/officeart/2005/8/colors/accent1_2#1" csCatId="accent1" phldr="1"/>
      <dgm:spPr/>
      <dgm:t>
        <a:bodyPr/>
        <a:lstStyle/>
        <a:p>
          <a:endParaRPr lang="en-PH"/>
        </a:p>
      </dgm:t>
    </dgm:pt>
    <dgm:pt modelId="{DF47577A-338E-4558-A8E6-F79406DF9AB4}">
      <dgm:prSet phldrT="[Text]"/>
      <dgm:spPr/>
      <dgm:t>
        <a:bodyPr/>
        <a:lstStyle/>
        <a:p>
          <a:r>
            <a:rPr lang="en-PH" normalizeH="1" baseline="0" dirty="0" smtClean="0"/>
            <a:t>Educational</a:t>
          </a:r>
          <a:r>
            <a:rPr lang="en-PH" dirty="0" smtClean="0"/>
            <a:t> </a:t>
          </a:r>
          <a:r>
            <a:rPr lang="en-PH" normalizeH="1" baseline="0" dirty="0" smtClean="0"/>
            <a:t>Technology</a:t>
          </a:r>
          <a:endParaRPr lang="en-PH" normalizeH="1" baseline="0" dirty="0"/>
        </a:p>
      </dgm:t>
    </dgm:pt>
    <dgm:pt modelId="{B9A3FDAD-B2DA-40C9-B170-4FE57B9CF2F8}" type="parTrans" cxnId="{ED6F1BCC-3125-4ED3-946F-EE5E5384AE2D}">
      <dgm:prSet/>
      <dgm:spPr/>
      <dgm:t>
        <a:bodyPr/>
        <a:lstStyle/>
        <a:p>
          <a:endParaRPr lang="en-PH"/>
        </a:p>
      </dgm:t>
    </dgm:pt>
    <dgm:pt modelId="{68152BC7-763C-49BA-ADAD-9DB8B08EBF71}" type="sibTrans" cxnId="{ED6F1BCC-3125-4ED3-946F-EE5E5384AE2D}">
      <dgm:prSet/>
      <dgm:spPr/>
      <dgm:t>
        <a:bodyPr/>
        <a:lstStyle/>
        <a:p>
          <a:endParaRPr lang="en-PH"/>
        </a:p>
      </dgm:t>
    </dgm:pt>
    <dgm:pt modelId="{64FEBABD-2133-499B-BE03-87DAC106B06C}">
      <dgm:prSet phldrT="[Text]"/>
      <dgm:spPr>
        <a:ln w="25400"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a:ln>
      </dgm:spPr>
      <dgm:t>
        <a:bodyPr/>
        <a:lstStyle/>
        <a:p>
          <a:r>
            <a:rPr lang="en-PH" dirty="0" smtClean="0">
              <a:hlinkClick xmlns:r="http://schemas.openxmlformats.org/officeDocument/2006/relationships" r:id="" action="ppaction://hlinkshowjump?jump=nextslide"/>
              <a:hlinkMouseOver xmlns:r="http://schemas.openxmlformats.org/officeDocument/2006/relationships" r:id="rId1" action="ppaction://hlinksldjump"/>
            </a:rPr>
            <a:t>Definition</a:t>
          </a:r>
          <a:endParaRPr lang="en-PH" dirty="0"/>
        </a:p>
      </dgm:t>
    </dgm:pt>
    <dgm:pt modelId="{19CD6C27-3926-48AE-B002-7BC9D8DB2AA2}" type="parTrans" cxnId="{3D607F4C-0447-4925-BC4A-2866EF33FDBC}">
      <dgm:prSet/>
      <dgm:spPr/>
      <dgm:t>
        <a:bodyPr/>
        <a:lstStyle/>
        <a:p>
          <a:endParaRPr lang="en-PH"/>
        </a:p>
      </dgm:t>
    </dgm:pt>
    <dgm:pt modelId="{0490ABB8-DCD4-4BE2-A056-112025DC0E8F}" type="sibTrans" cxnId="{3D607F4C-0447-4925-BC4A-2866EF33FDBC}">
      <dgm:prSet/>
      <dgm:spPr/>
      <dgm:t>
        <a:bodyPr/>
        <a:lstStyle/>
        <a:p>
          <a:endParaRPr lang="en-PH"/>
        </a:p>
      </dgm:t>
    </dgm:pt>
    <dgm:pt modelId="{F9989E5D-FE23-4B5A-8019-3E7E58C45591}">
      <dgm:prSet phldrT="[Text]"/>
      <dgm:spPr>
        <a:ln w="25400"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a:ln>
      </dgm:spPr>
      <dgm:t>
        <a:bodyPr/>
        <a:lstStyle/>
        <a:p>
          <a:r>
            <a:rPr lang="en-PH" dirty="0" smtClean="0">
              <a:hlinkMouseOver xmlns:r="http://schemas.openxmlformats.org/officeDocument/2006/relationships" r:id="rId2" action="ppaction://hlinksldjump"/>
            </a:rPr>
            <a:t>application</a:t>
          </a:r>
          <a:endParaRPr lang="en-PH" dirty="0"/>
        </a:p>
      </dgm:t>
    </dgm:pt>
    <dgm:pt modelId="{D2B4518E-EEDA-4C89-BA3A-E9CEBE3BDD46}" type="parTrans" cxnId="{DED92282-35A9-496D-88BC-027238AB6092}">
      <dgm:prSet/>
      <dgm:spPr/>
      <dgm:t>
        <a:bodyPr/>
        <a:lstStyle/>
        <a:p>
          <a:endParaRPr lang="en-PH"/>
        </a:p>
      </dgm:t>
    </dgm:pt>
    <dgm:pt modelId="{51639C38-A93E-47D2-A690-B5AE8E995F9C}" type="sibTrans" cxnId="{DED92282-35A9-496D-88BC-027238AB6092}">
      <dgm:prSet/>
      <dgm:spPr/>
      <dgm:t>
        <a:bodyPr/>
        <a:lstStyle/>
        <a:p>
          <a:endParaRPr lang="en-PH"/>
        </a:p>
      </dgm:t>
    </dgm:pt>
    <dgm:pt modelId="{16756842-AEB7-4C97-9CC8-C1DCA8E6E981}">
      <dgm:prSet phldrT="[Text]"/>
      <dgm:spPr>
        <a:ln w="25400"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a:ln>
      </dgm:spPr>
      <dgm:t>
        <a:bodyPr/>
        <a:lstStyle/>
        <a:p>
          <a:r>
            <a:rPr lang="en-PH" dirty="0" smtClean="0">
              <a:hlinkMouseOver xmlns:r="http://schemas.openxmlformats.org/officeDocument/2006/relationships" r:id="rId3" action="ppaction://hlinksldjump"/>
            </a:rPr>
            <a:t>Refers</a:t>
          </a:r>
          <a:r>
            <a:rPr lang="en-PH" dirty="0" smtClean="0"/>
            <a:t> to…</a:t>
          </a:r>
          <a:endParaRPr lang="en-PH" dirty="0"/>
        </a:p>
      </dgm:t>
    </dgm:pt>
    <dgm:pt modelId="{9592B43D-BC75-49AB-812F-FD983F800572}" type="parTrans" cxnId="{3376832F-2D29-4A0B-88C7-A70629C60B42}">
      <dgm:prSet/>
      <dgm:spPr/>
      <dgm:t>
        <a:bodyPr/>
        <a:lstStyle/>
        <a:p>
          <a:endParaRPr lang="en-PH"/>
        </a:p>
      </dgm:t>
    </dgm:pt>
    <dgm:pt modelId="{4E0B5608-EA3A-46B1-B588-C3C9C70B48FE}" type="sibTrans" cxnId="{3376832F-2D29-4A0B-88C7-A70629C60B42}">
      <dgm:prSet/>
      <dgm:spPr/>
      <dgm:t>
        <a:bodyPr/>
        <a:lstStyle/>
        <a:p>
          <a:endParaRPr lang="en-PH"/>
        </a:p>
      </dgm:t>
    </dgm:pt>
    <dgm:pt modelId="{8E4445EB-C5F0-4449-BDCD-8E5E526C2CD1}" type="pres">
      <dgm:prSet presAssocID="{CE63F710-2D79-4869-AAB1-6232ADDC310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PH"/>
        </a:p>
      </dgm:t>
    </dgm:pt>
    <dgm:pt modelId="{D4BD90BF-7B87-42F5-AD16-15BBAA5B5888}" type="pres">
      <dgm:prSet presAssocID="{DF47577A-338E-4558-A8E6-F79406DF9AB4}" presName="centerShape" presStyleLbl="node0" presStyleIdx="0" presStyleCnt="1"/>
      <dgm:spPr/>
      <dgm:t>
        <a:bodyPr/>
        <a:lstStyle/>
        <a:p>
          <a:endParaRPr lang="en-PH"/>
        </a:p>
      </dgm:t>
    </dgm:pt>
    <dgm:pt modelId="{E9FC57E6-ECA3-4BAC-AD63-22DE0199A34A}" type="pres">
      <dgm:prSet presAssocID="{19CD6C27-3926-48AE-B002-7BC9D8DB2AA2}" presName="parTrans" presStyleLbl="sibTrans2D1" presStyleIdx="0" presStyleCnt="3"/>
      <dgm:spPr/>
      <dgm:t>
        <a:bodyPr/>
        <a:lstStyle/>
        <a:p>
          <a:endParaRPr lang="en-PH"/>
        </a:p>
      </dgm:t>
    </dgm:pt>
    <dgm:pt modelId="{16C50DAC-6B52-48A9-B020-AA7E6980281A}" type="pres">
      <dgm:prSet presAssocID="{19CD6C27-3926-48AE-B002-7BC9D8DB2AA2}" presName="connectorText" presStyleLbl="sibTrans2D1" presStyleIdx="0" presStyleCnt="3"/>
      <dgm:spPr/>
      <dgm:t>
        <a:bodyPr/>
        <a:lstStyle/>
        <a:p>
          <a:endParaRPr lang="en-PH"/>
        </a:p>
      </dgm:t>
    </dgm:pt>
    <dgm:pt modelId="{C2808A87-2FD8-4613-8545-6C3C3DE88C99}" type="pres">
      <dgm:prSet presAssocID="{64FEBABD-2133-499B-BE03-87DAC106B06C}" presName="node" presStyleLbl="node1" presStyleIdx="0" presStyleCnt="3" custRadScaleRad="100146" custRadScaleInc="-2938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265B266A-076E-4793-A093-06BB467C9534}" type="pres">
      <dgm:prSet presAssocID="{D2B4518E-EEDA-4C89-BA3A-E9CEBE3BDD46}" presName="parTrans" presStyleLbl="sibTrans2D1" presStyleIdx="1" presStyleCnt="3"/>
      <dgm:spPr/>
      <dgm:t>
        <a:bodyPr/>
        <a:lstStyle/>
        <a:p>
          <a:endParaRPr lang="en-PH"/>
        </a:p>
      </dgm:t>
    </dgm:pt>
    <dgm:pt modelId="{6DBEC0C8-050E-429D-8FB7-F92E2757D1BF}" type="pres">
      <dgm:prSet presAssocID="{D2B4518E-EEDA-4C89-BA3A-E9CEBE3BDD46}" presName="connectorText" presStyleLbl="sibTrans2D1" presStyleIdx="1" presStyleCnt="3"/>
      <dgm:spPr/>
      <dgm:t>
        <a:bodyPr/>
        <a:lstStyle/>
        <a:p>
          <a:endParaRPr lang="en-PH"/>
        </a:p>
      </dgm:t>
    </dgm:pt>
    <dgm:pt modelId="{B768C496-7CED-4FBA-BB32-56B3903F8E34}" type="pres">
      <dgm:prSet presAssocID="{F9989E5D-FE23-4B5A-8019-3E7E58C45591}" presName="node" presStyleLbl="node1" presStyleIdx="1" presStyleCnt="3" custRadScaleRad="101464" custRadScaleInc="-531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  <dgm:pt modelId="{1BAC5813-7FF6-42AA-8190-60F163D7C6A3}" type="pres">
      <dgm:prSet presAssocID="{9592B43D-BC75-49AB-812F-FD983F800572}" presName="parTrans" presStyleLbl="sibTrans2D1" presStyleIdx="2" presStyleCnt="3"/>
      <dgm:spPr/>
      <dgm:t>
        <a:bodyPr/>
        <a:lstStyle/>
        <a:p>
          <a:endParaRPr lang="en-PH"/>
        </a:p>
      </dgm:t>
    </dgm:pt>
    <dgm:pt modelId="{012CE019-B7B9-4FA5-A358-300B3BE1B823}" type="pres">
      <dgm:prSet presAssocID="{9592B43D-BC75-49AB-812F-FD983F800572}" presName="connectorText" presStyleLbl="sibTrans2D1" presStyleIdx="2" presStyleCnt="3"/>
      <dgm:spPr/>
      <dgm:t>
        <a:bodyPr/>
        <a:lstStyle/>
        <a:p>
          <a:endParaRPr lang="en-PH"/>
        </a:p>
      </dgm:t>
    </dgm:pt>
    <dgm:pt modelId="{E2CC85F8-4BE7-4423-9042-112ADEC03BA5}" type="pres">
      <dgm:prSet presAssocID="{16756842-AEB7-4C97-9CC8-C1DCA8E6E981}" presName="node" presStyleLbl="node1" presStyleIdx="2" presStyleCnt="3" custRadScaleRad="101464" custRadScaleInc="-531">
        <dgm:presLayoutVars>
          <dgm:bulletEnabled val="1"/>
        </dgm:presLayoutVars>
      </dgm:prSet>
      <dgm:spPr/>
      <dgm:t>
        <a:bodyPr/>
        <a:lstStyle/>
        <a:p>
          <a:endParaRPr lang="en-PH"/>
        </a:p>
      </dgm:t>
    </dgm:pt>
  </dgm:ptLst>
  <dgm:cxnLst>
    <dgm:cxn modelId="{E221D65A-03DD-4C68-BC95-B19DD4425779}" type="presOf" srcId="{19CD6C27-3926-48AE-B002-7BC9D8DB2AA2}" destId="{E9FC57E6-ECA3-4BAC-AD63-22DE0199A34A}" srcOrd="0" destOrd="0" presId="urn:microsoft.com/office/officeart/2005/8/layout/radial5"/>
    <dgm:cxn modelId="{BC994613-A2E7-48FE-9584-76436521E567}" type="presOf" srcId="{D2B4518E-EEDA-4C89-BA3A-E9CEBE3BDD46}" destId="{6DBEC0C8-050E-429D-8FB7-F92E2757D1BF}" srcOrd="1" destOrd="0" presId="urn:microsoft.com/office/officeart/2005/8/layout/radial5"/>
    <dgm:cxn modelId="{326EF353-3900-4D5D-87FB-353D365905A1}" type="presOf" srcId="{64FEBABD-2133-499B-BE03-87DAC106B06C}" destId="{C2808A87-2FD8-4613-8545-6C3C3DE88C99}" srcOrd="0" destOrd="0" presId="urn:microsoft.com/office/officeart/2005/8/layout/radial5"/>
    <dgm:cxn modelId="{56408BBC-CC57-4E61-BD8F-CF311A50BFDC}" type="presOf" srcId="{9592B43D-BC75-49AB-812F-FD983F800572}" destId="{1BAC5813-7FF6-42AA-8190-60F163D7C6A3}" srcOrd="0" destOrd="0" presId="urn:microsoft.com/office/officeart/2005/8/layout/radial5"/>
    <dgm:cxn modelId="{A6C9AEC6-55AA-4C33-9DAB-C0B980F6AA3A}" type="presOf" srcId="{D2B4518E-EEDA-4C89-BA3A-E9CEBE3BDD46}" destId="{265B266A-076E-4793-A093-06BB467C9534}" srcOrd="0" destOrd="0" presId="urn:microsoft.com/office/officeart/2005/8/layout/radial5"/>
    <dgm:cxn modelId="{DED92282-35A9-496D-88BC-027238AB6092}" srcId="{DF47577A-338E-4558-A8E6-F79406DF9AB4}" destId="{F9989E5D-FE23-4B5A-8019-3E7E58C45591}" srcOrd="1" destOrd="0" parTransId="{D2B4518E-EEDA-4C89-BA3A-E9CEBE3BDD46}" sibTransId="{51639C38-A93E-47D2-A690-B5AE8E995F9C}"/>
    <dgm:cxn modelId="{C320C417-844A-4CB0-AF8B-7B68335AB569}" type="presOf" srcId="{DF47577A-338E-4558-A8E6-F79406DF9AB4}" destId="{D4BD90BF-7B87-42F5-AD16-15BBAA5B5888}" srcOrd="0" destOrd="0" presId="urn:microsoft.com/office/officeart/2005/8/layout/radial5"/>
    <dgm:cxn modelId="{BE3B0E04-4E61-45C8-951F-3C57C761B817}" type="presOf" srcId="{CE63F710-2D79-4869-AAB1-6232ADDC310C}" destId="{8E4445EB-C5F0-4449-BDCD-8E5E526C2CD1}" srcOrd="0" destOrd="0" presId="urn:microsoft.com/office/officeart/2005/8/layout/radial5"/>
    <dgm:cxn modelId="{DE1F2139-6C0A-45B3-9C5B-425FAEB35B76}" type="presOf" srcId="{19CD6C27-3926-48AE-B002-7BC9D8DB2AA2}" destId="{16C50DAC-6B52-48A9-B020-AA7E6980281A}" srcOrd="1" destOrd="0" presId="urn:microsoft.com/office/officeart/2005/8/layout/radial5"/>
    <dgm:cxn modelId="{938A6582-4BF4-4698-8D81-C28BCFD3F38F}" type="presOf" srcId="{F9989E5D-FE23-4B5A-8019-3E7E58C45591}" destId="{B768C496-7CED-4FBA-BB32-56B3903F8E34}" srcOrd="0" destOrd="0" presId="urn:microsoft.com/office/officeart/2005/8/layout/radial5"/>
    <dgm:cxn modelId="{ED6F1BCC-3125-4ED3-946F-EE5E5384AE2D}" srcId="{CE63F710-2D79-4869-AAB1-6232ADDC310C}" destId="{DF47577A-338E-4558-A8E6-F79406DF9AB4}" srcOrd="0" destOrd="0" parTransId="{B9A3FDAD-B2DA-40C9-B170-4FE57B9CF2F8}" sibTransId="{68152BC7-763C-49BA-ADAD-9DB8B08EBF71}"/>
    <dgm:cxn modelId="{3F489E2B-2C38-4899-8406-D2A9DA42F475}" type="presOf" srcId="{16756842-AEB7-4C97-9CC8-C1DCA8E6E981}" destId="{E2CC85F8-4BE7-4423-9042-112ADEC03BA5}" srcOrd="0" destOrd="0" presId="urn:microsoft.com/office/officeart/2005/8/layout/radial5"/>
    <dgm:cxn modelId="{3D607F4C-0447-4925-BC4A-2866EF33FDBC}" srcId="{DF47577A-338E-4558-A8E6-F79406DF9AB4}" destId="{64FEBABD-2133-499B-BE03-87DAC106B06C}" srcOrd="0" destOrd="0" parTransId="{19CD6C27-3926-48AE-B002-7BC9D8DB2AA2}" sibTransId="{0490ABB8-DCD4-4BE2-A056-112025DC0E8F}"/>
    <dgm:cxn modelId="{3376832F-2D29-4A0B-88C7-A70629C60B42}" srcId="{DF47577A-338E-4558-A8E6-F79406DF9AB4}" destId="{16756842-AEB7-4C97-9CC8-C1DCA8E6E981}" srcOrd="2" destOrd="0" parTransId="{9592B43D-BC75-49AB-812F-FD983F800572}" sibTransId="{4E0B5608-EA3A-46B1-B588-C3C9C70B48FE}"/>
    <dgm:cxn modelId="{C1DEB696-1340-463D-8B4C-DDCD8226F940}" type="presOf" srcId="{9592B43D-BC75-49AB-812F-FD983F800572}" destId="{012CE019-B7B9-4FA5-A358-300B3BE1B823}" srcOrd="1" destOrd="0" presId="urn:microsoft.com/office/officeart/2005/8/layout/radial5"/>
    <dgm:cxn modelId="{41FB2C18-480E-44C7-A1B6-8FBD278D5DAB}" type="presParOf" srcId="{8E4445EB-C5F0-4449-BDCD-8E5E526C2CD1}" destId="{D4BD90BF-7B87-42F5-AD16-15BBAA5B5888}" srcOrd="0" destOrd="0" presId="urn:microsoft.com/office/officeart/2005/8/layout/radial5"/>
    <dgm:cxn modelId="{A013EFF2-7E15-4267-8038-50550B523416}" type="presParOf" srcId="{8E4445EB-C5F0-4449-BDCD-8E5E526C2CD1}" destId="{E9FC57E6-ECA3-4BAC-AD63-22DE0199A34A}" srcOrd="1" destOrd="0" presId="urn:microsoft.com/office/officeart/2005/8/layout/radial5"/>
    <dgm:cxn modelId="{25F32D57-6ACA-42E1-9BDF-0FEF4FF85713}" type="presParOf" srcId="{E9FC57E6-ECA3-4BAC-AD63-22DE0199A34A}" destId="{16C50DAC-6B52-48A9-B020-AA7E6980281A}" srcOrd="0" destOrd="0" presId="urn:microsoft.com/office/officeart/2005/8/layout/radial5"/>
    <dgm:cxn modelId="{257882ED-DA0E-43AD-99C5-ACBC97AD129C}" type="presParOf" srcId="{8E4445EB-C5F0-4449-BDCD-8E5E526C2CD1}" destId="{C2808A87-2FD8-4613-8545-6C3C3DE88C99}" srcOrd="2" destOrd="0" presId="urn:microsoft.com/office/officeart/2005/8/layout/radial5"/>
    <dgm:cxn modelId="{B10EE98C-B6A5-4A59-B076-6EB6EBD2E0CF}" type="presParOf" srcId="{8E4445EB-C5F0-4449-BDCD-8E5E526C2CD1}" destId="{265B266A-076E-4793-A093-06BB467C9534}" srcOrd="3" destOrd="0" presId="urn:microsoft.com/office/officeart/2005/8/layout/radial5"/>
    <dgm:cxn modelId="{B9E1C1E3-8AE9-443C-B935-80ABE853F99A}" type="presParOf" srcId="{265B266A-076E-4793-A093-06BB467C9534}" destId="{6DBEC0C8-050E-429D-8FB7-F92E2757D1BF}" srcOrd="0" destOrd="0" presId="urn:microsoft.com/office/officeart/2005/8/layout/radial5"/>
    <dgm:cxn modelId="{E86271FC-AA49-4074-ADF4-9CB90DDF54E7}" type="presParOf" srcId="{8E4445EB-C5F0-4449-BDCD-8E5E526C2CD1}" destId="{B768C496-7CED-4FBA-BB32-56B3903F8E34}" srcOrd="4" destOrd="0" presId="urn:microsoft.com/office/officeart/2005/8/layout/radial5"/>
    <dgm:cxn modelId="{1E7E80DB-402B-4169-9FF9-B355D0F5FE76}" type="presParOf" srcId="{8E4445EB-C5F0-4449-BDCD-8E5E526C2CD1}" destId="{1BAC5813-7FF6-42AA-8190-60F163D7C6A3}" srcOrd="5" destOrd="0" presId="urn:microsoft.com/office/officeart/2005/8/layout/radial5"/>
    <dgm:cxn modelId="{08B25FC6-1B33-478C-B62E-72F22B7B1B6B}" type="presParOf" srcId="{1BAC5813-7FF6-42AA-8190-60F163D7C6A3}" destId="{012CE019-B7B9-4FA5-A358-300B3BE1B823}" srcOrd="0" destOrd="0" presId="urn:microsoft.com/office/officeart/2005/8/layout/radial5"/>
    <dgm:cxn modelId="{BB15EE09-CA41-4904-970B-DE570FDF0581}" type="presParOf" srcId="{8E4445EB-C5F0-4449-BDCD-8E5E526C2CD1}" destId="{E2CC85F8-4BE7-4423-9042-112ADEC03BA5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880ED-3627-4869-9CCF-2887B9291A6A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95195-0690-4BA4-9D3A-E0F035EC0DE9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5BB59-EA39-44D2-AF55-8BDC9BC066B9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DFE0A-6629-45D2-89FC-61FE7B691B78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A464A-E380-4101-831D-1DB121CD1A18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CA23B-1693-4369-A8F5-2419BBBBEAFF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C6B37-8B03-4951-9D81-772B480FD734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0AD46-A05B-4BB3-AF09-FB12EB0B0240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F3E3A-6244-4A58-8153-D855D8C1CA6A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F2843-EFB2-44C9-979F-8F953E2E7CED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3BA54-CA5E-4122-A2A9-CB864BAAE4A3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0A526-3C76-481B-92E1-57860B170FBB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BFFA6-3FE7-4C97-9605-E020E6CC25E7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BE79F-3722-4EC2-A1D3-785B951C8688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411FF-12EE-4717-8E5B-839C06376FE9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BF1AC-9CB2-41DA-B18E-4814F9F30F3F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EAC64-B395-4EE7-8EAF-DB38628A6C1E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2891D-5743-4E95-A968-092EBDEB7C9C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5A6B9-3C67-4D47-A34C-974DED92A8E4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CB138-E12F-4DB0-9759-938C4E617295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P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7DECA-4ED5-4BF8-9B25-5EC4D89D25AF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37F23-239E-4E9F-994D-57B3279088C7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PH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7AD854-D836-43F8-A11E-84116410BAB9}" type="datetimeFigureOut">
              <a:rPr lang="en-US"/>
              <a:pPr>
                <a:defRPr/>
              </a:pPr>
              <a:t>7/12/2012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992BD6-2959-46D7-992B-6092019123AF}" type="slidenum">
              <a:rPr lang="en-PH"/>
              <a:pPr>
                <a:defRPr/>
              </a:pPr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/>
        </p:nvGraphicFramePr>
        <p:xfrm>
          <a:off x="463550" y="277812"/>
          <a:ext cx="8077200" cy="6096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D4BD90BF-7B87-42F5-AD16-15BBAA5B5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graphicEl>
                                              <a:dgm id="{D4BD90BF-7B87-42F5-AD16-15BBAA5B5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graphicEl>
                                              <a:dgm id="{D4BD90BF-7B87-42F5-AD16-15BBAA5B58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9FC57E6-ECA3-4BAC-AD63-22DE0199A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graphicEl>
                                              <a:dgm id="{E9FC57E6-ECA3-4BAC-AD63-22DE0199A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graphicEl>
                                              <a:dgm id="{E9FC57E6-ECA3-4BAC-AD63-22DE0199A3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33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4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autoRev="1" fill="hold"/>
                                        <p:tgtEl>
                                          <p:spTgt spid="12">
                                            <p:graphicEl>
                                              <a:dgm id="{C2808A87-2FD8-4613-8545-6C3C3DE88C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265B266A-076E-4793-A093-06BB467C95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2">
                                            <p:graphicEl>
                                              <a:dgm id="{265B266A-076E-4793-A093-06BB467C95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8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" fill="hold"/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768C496-7CED-4FBA-BB32-56B3903F8E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>
                                            <p:graphicEl>
                                              <a:dgm id="{1BAC5813-7FF6-42AA-8190-60F163D7C6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2CC85F8-4BE7-4423-9042-112ADEC03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2">
                                            <p:graphicEl>
                                              <a:dgm id="{E2CC85F8-4BE7-4423-9042-112ADEC03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12">
                                            <p:graphicEl>
                                              <a:dgm id="{E2CC85F8-4BE7-4423-9042-112ADEC03B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 uiExpand="1">
        <p:bldSub>
          <a:bldDgm bld="lvlOne"/>
        </p:bldSub>
      </p:bldGraphic>
      <p:bldGraphic spid="12" grpId="1" uiExpand="1">
        <p:bldSub>
          <a:bldDgm bld="lvl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46500" y="2967335"/>
            <a:ext cx="4550926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“</a:t>
            </a:r>
            <a:r>
              <a:rPr lang="en-US" sz="5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Techne</a:t>
            </a: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-craft or art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0"/>
                            </p:stCondLst>
                            <p:childTnLst>
                              <p:par>
                                <p:cTn id="5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6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000"/>
                            </p:stCondLst>
                            <p:childTnLst>
                              <p:par>
                                <p:cTn id="6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PH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PH" smtClean="0"/>
          </a:p>
        </p:txBody>
      </p:sp>
      <p:sp>
        <p:nvSpPr>
          <p:cNvPr id="4" name="Rectangle 3"/>
          <p:cNvSpPr/>
          <p:nvPr/>
        </p:nvSpPr>
        <p:spPr>
          <a:xfrm>
            <a:off x="381000" y="2438400"/>
            <a:ext cx="8312853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Scientific findings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in our methods, process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Or working procedures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1371600"/>
            <a:ext cx="8307146" cy="415498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Refers to how people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use their inventions and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discoveries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To satisfy their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</a:t>
            </a:r>
            <a:r>
              <a:rPr lang="en-US" sz="4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educationAl</a:t>
            </a: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needs and desire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i.E</a:t>
            </a:r>
            <a:r>
              <a:rPr lang="en-US" sz="4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learning</a:t>
            </a:r>
            <a:endParaRPr 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2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25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72 -0.08079 C -0.07778 0.08102 0.00833 0.24282 0.06371 0.24236 C 0.11892 0.24167 0.13073 -0.08125 0.16823 -0.08287 C 0.20555 -0.08449 0.2493 0.23148 0.28767 0.23217 C 0.32639 0.23264 0.37048 -0.08171 0.4 -0.07894 C 0.42951 -0.07616 0.44913 0.24375 0.4651 0.24838 C 0.48107 0.25301 0.56267 0.01157 0.49548 -0.05046 C 0.4283 -0.1125 0.15 -0.08264 0.06215 -0.12338 C -0.02587 -0.16412 0.00711 -0.28727 -0.03334 -0.29491 C -0.07379 -0.30255 -0.13716 -0.16898 -0.18039 -0.16968 C -0.22361 -0.17037 -0.27344 -0.31968 -0.29236 -0.29908 C -0.31129 -0.27847 -0.34271 -0.0963 -0.29393 -0.04653 C -0.24514 0.00324 -0.04948 -0.00648 -2.77778E-7 -3.33333E-6 " pathEditMode="relative" ptsTypes="aaaaaaaaaaaaA">
                                      <p:cBhvr>
                                        <p:cTn id="12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8000"/>
                            </p:stCondLst>
                            <p:childTnLst>
                              <p:par>
                                <p:cTn id="1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4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6000"/>
                            </p:stCondLst>
                            <p:childTnLst>
                              <p:par>
                                <p:cTn id="148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6500"/>
                            </p:stCondLst>
                            <p:childTnLst>
                              <p:par>
                                <p:cTn id="154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5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0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7500"/>
                            </p:stCondLst>
                            <p:childTnLst>
                              <p:par>
                                <p:cTn id="18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8500"/>
                            </p:stCondLst>
                            <p:childTnLst>
                              <p:par>
                                <p:cTn id="187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9500"/>
                            </p:stCondLst>
                            <p:childTnLst>
                              <p:par>
                                <p:cTn id="19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4" grpId="1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ESTER</dc:creator>
  <cp:lastModifiedBy>Student</cp:lastModifiedBy>
  <cp:revision>8</cp:revision>
  <dcterms:created xsi:type="dcterms:W3CDTF">2012-07-11T05:26:30Z</dcterms:created>
  <dcterms:modified xsi:type="dcterms:W3CDTF">2012-07-12T00:35:07Z</dcterms:modified>
</cp:coreProperties>
</file>